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27D39-8E5E-43C2-ADAB-693ABD816E8C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EB162-3A22-487E-BFCB-22F315A77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EB162-3A22-487E-BFCB-22F315A771F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   HEPAR SULPHURIS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dirty="0" smtClean="0"/>
              <a:t> </a:t>
            </a:r>
            <a:r>
              <a:rPr lang="en-US" sz="1600" dirty="0" smtClean="0"/>
              <a:t>Prepared by,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1600" dirty="0" smtClean="0"/>
              <a:t>        </a:t>
            </a:r>
            <a:r>
              <a:rPr lang="en-US" sz="1600" dirty="0" smtClean="0"/>
              <a:t>Dr</a:t>
            </a:r>
            <a:r>
              <a:rPr lang="en-US" sz="1600" dirty="0" smtClean="0"/>
              <a:t>. Gokul Krishna K </a:t>
            </a:r>
            <a:br>
              <a:rPr lang="en-US" sz="1600" dirty="0" smtClean="0"/>
            </a:br>
            <a:r>
              <a:rPr lang="en-US" sz="1600" dirty="0" smtClean="0"/>
              <a:t>                                 Asst. Professor, Dept. of Materia Medica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/>
          </a:bodyPr>
          <a:lstStyle/>
          <a:p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Proved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Dr. HAHNEMANN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Sulphurate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lime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Ca.S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RESPIRATORY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Loses voice and coughs when exposed to dry, cold wind. Hoarseness, with loss of voice. Cough troublesome when walking.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Dry, hoarse cough. Cough excited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whenever any part of the body gets cold or uncovered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or from eating anything cold. Croup with loose, rattling cough; worse in morning..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Choking cough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Rattling, croaking cough; suffocative attacks; has to rise up and bend head backwards. Anxious, wheezing, moist breathing, asthma worse in dry cold air; better in damp. Palpitation of heart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Abscesses; suppurating glands are very sensitive. Papules prone to suppurate and extend. Acne in youth. Suppurate with prickly pain. Easily bleed.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-neurotic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œdema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Unhealthy skin; every little injury suppurates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Chapped skin, with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deep cracks on hands and feet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Ulcers, with bloody suppuration, smelling like old cheese.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Ulcers very sensitive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contact, burning, stinging, easily bleeding. Sweats day and night without relief. "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Cold-sores" very sensitive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Cannot bear to be uncovered;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wants to be wrapped up warmly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Sticking or pricking in afflicted parts. Putrid ulcers,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surrounded by little pimples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Great sensitiveness to slightest touch.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Chronic and recurring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urticaria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Small-pox. Constant offensive exhalation from the body.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>
                <a:latin typeface="Times New Roman" pitchFamily="18" charset="0"/>
                <a:cs typeface="Times New Roman" pitchFamily="18" charset="0"/>
              </a:rPr>
              <a:t>WORSE -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dry cold winds; cool air; slightest draught, from mercury, touch; lying on painful side.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BETTER 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damp weather, from wrapping head up, from warmth, after eating.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HIGHLIGHTS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ypersensitive mentally and physically, to touch, to pain  and to cold air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yper impulsive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eavily sweating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asty in speech and drinking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oarseness in morning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astens suppuration  and cure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eat,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formentation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covering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SPHERE OF ACTION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Lymphatic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Glandular system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Skin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Mucous membrane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Respiratory organs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CONSTITUTION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Suited to torpid lymphatic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Persons with light hair and complexion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Muscles are soft and flabby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TEMPERAMENT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Irritable , easily excited, slightest causes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irrates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patient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THERMAL AND MIASM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Chilly patient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Mainly anti-psoric, but all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miasm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covered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GUIDING SYMPTOMS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Chilly patient: Highly sensitive to cold air, imagines he can feel the air if a door is opened in the next room. Must be wrapped up to the face even in hot weather(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Cannot bear to be uncovered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)cannot bear to be covered( camp,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cor)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Hypersensitiveness to touch, pain and cold air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Sweats profusely day and night without relief, which is sour and offensive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Sensation of a splinter, fish b one  or plug in throat( arg. Nit,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nit.acid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anarcardium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the discharges are very much sour( sweat, vomiting, stool, etc…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Slightest injury causes suppuration ( </a:t>
            </a:r>
            <a:r>
              <a:rPr lang="en-US" dirty="0" err="1" smtClean="0"/>
              <a:t>Grap</a:t>
            </a:r>
            <a:r>
              <a:rPr lang="en-US" dirty="0" smtClean="0"/>
              <a:t>, </a:t>
            </a:r>
            <a:r>
              <a:rPr lang="en-US" dirty="0" err="1" smtClean="0"/>
              <a:t>silicea</a:t>
            </a:r>
            <a:r>
              <a:rPr lang="en-US" dirty="0" smtClean="0"/>
              <a:t>, </a:t>
            </a:r>
            <a:r>
              <a:rPr lang="en-US" dirty="0" err="1" smtClean="0"/>
              <a:t>mercurius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Sensitive touch cannot bear even clothes to touch the affected parts (</a:t>
            </a:r>
            <a:r>
              <a:rPr lang="en-US" dirty="0" err="1" smtClean="0"/>
              <a:t>lach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Craving for sour things , vinegar, wine, acids and strong tasting foods</a:t>
            </a:r>
          </a:p>
          <a:p>
            <a:r>
              <a:rPr lang="en-US" dirty="0" smtClean="0"/>
              <a:t>Aversion to fatty foods, dislikes for all kinds of nourishment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ALIMENTS FROM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Abuse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mecury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quinine, suppressed eruption, cold in general,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gonorrhoea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syphilis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379</Words>
  <Application>Microsoft Office PowerPoint</Application>
  <PresentationFormat>On-screen Show (4:3)</PresentationFormat>
  <Paragraphs>56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HEPAR SULPHURIS  Prepared by,         Dr. Gokul Krishna K                                   Asst. Professor, Dept. of Materia Medica </vt:lpstr>
      <vt:lpstr>8 HIGHLIGHTS OF H</vt:lpstr>
      <vt:lpstr>SPHERE OF ACTION</vt:lpstr>
      <vt:lpstr>CONSTITUTION</vt:lpstr>
      <vt:lpstr>THERMAL AND MIASM</vt:lpstr>
      <vt:lpstr>GUIDING SYMPTOMS</vt:lpstr>
      <vt:lpstr>Slide 7</vt:lpstr>
      <vt:lpstr>Slide 8</vt:lpstr>
      <vt:lpstr>ALIMENTS FROM </vt:lpstr>
      <vt:lpstr>RESPIRATORY</vt:lpstr>
      <vt:lpstr>Slide 11</vt:lpstr>
      <vt:lpstr>SKIN</vt:lpstr>
      <vt:lpstr>Slide 13</vt:lpstr>
      <vt:lpstr>MODALITIES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HEPAR SULPHUR </dc:title>
  <dc:creator>MATERIA MEDICA</dc:creator>
  <cp:lastModifiedBy>New</cp:lastModifiedBy>
  <cp:revision>19</cp:revision>
  <dcterms:created xsi:type="dcterms:W3CDTF">2006-08-16T00:00:00Z</dcterms:created>
  <dcterms:modified xsi:type="dcterms:W3CDTF">2021-11-10T04:31:53Z</dcterms:modified>
</cp:coreProperties>
</file>